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51" r:id="rId2"/>
    <p:sldId id="352" r:id="rId3"/>
    <p:sldId id="387" r:id="rId4"/>
    <p:sldId id="388" r:id="rId5"/>
    <p:sldId id="389" r:id="rId6"/>
    <p:sldId id="390" r:id="rId7"/>
    <p:sldId id="394" r:id="rId8"/>
    <p:sldId id="391" r:id="rId9"/>
    <p:sldId id="392" r:id="rId10"/>
    <p:sldId id="393" r:id="rId11"/>
    <p:sldId id="396" r:id="rId12"/>
    <p:sldId id="395" r:id="rId13"/>
    <p:sldId id="397" r:id="rId14"/>
    <p:sldId id="398" r:id="rId15"/>
    <p:sldId id="399" r:id="rId16"/>
    <p:sldId id="400" r:id="rId17"/>
    <p:sldId id="406" r:id="rId18"/>
    <p:sldId id="407" r:id="rId19"/>
    <p:sldId id="409" r:id="rId20"/>
    <p:sldId id="401" r:id="rId21"/>
    <p:sldId id="402" r:id="rId22"/>
    <p:sldId id="403" r:id="rId23"/>
    <p:sldId id="404" r:id="rId24"/>
    <p:sldId id="4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E5D5F-0406-4B6C-BD8F-A68AF62F2C00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D2C6B-9EDF-4703-86E9-60918CD3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2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34FE36-22BB-471F-B5BA-20ABB5BF6430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5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34FE36-22BB-471F-B5BA-20ABB5BF6430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9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9C44-D233-4E6E-A46C-01CF8AC4F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2D95-B713-4A89-8DF8-5AAE513B5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F3FB-303B-4E02-AA0A-2E15E6F9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9FD01-364E-294F-94DF-7AC99F4D8971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AE89A-1543-47A5-8C21-30B5B490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26B4F-C6A4-4969-B68E-C31D0899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844C-0D2E-48A7-B763-408B71F3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59978-5CF8-41F0-9AC8-B27FD058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7123-D763-4D35-B387-4072871F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6FE6-845F-0841-B5CE-C3745437B4DA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9F554-E2F9-4599-BAD3-CFD6FD4C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1C29E-D133-44EA-987B-FE9D8AF7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3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63EB5-E338-41A8-B046-A14B5EEF9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72543-71BC-4150-9A71-3BABBC6F8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91B09-9D29-4643-A523-E1C7E18F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7560-7EBD-A14E-BABA-F8349B3555C8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E332-4D94-4059-8BB9-01E81B66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67A3B-8454-4376-943E-859E0126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6DCE-3838-4B97-A7D7-7C53EF35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56A67-CC48-46AC-BE8B-6F33D1328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4C129-E445-4128-A83D-A6438607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A6A8-9144-C749-807F-99833F61C562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3560D-9284-422F-97A0-19B8E97C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1836-2591-4F2D-8FF9-79C9C022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F9A1-53BC-4E17-A058-F94B6245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FC6CF-10DD-4EEE-B79A-C43CED698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11FD4-838F-4ADB-A334-211440D6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265B-9246-574E-ACB0-7D673B98DE87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ACA9-56AB-45F6-9C88-0136B2B4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A5CF-EEEC-4997-A80B-C7E36E8E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E8A5-7643-4B64-94F1-BDD72638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FCA8-C581-47BD-B6E6-B09DC43E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5FE2B-6DAC-4EC7-BF97-88CD745E8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312A5-6622-474E-AFA7-69F4E923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22C-B0FF-7049-BED9-8448EECB4423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D050F-320F-4BA1-B177-93F3EB87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5F6EB-56B9-476F-AF1D-180C75A2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6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CC2-679B-499F-9A4A-567F414E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3738F-45F5-48FC-B8AA-4AB59948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82E53-B5CF-4254-97DD-7EC39C486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D5A85-1ED1-4F1F-B132-A525611F8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5E894-B1BC-40AE-9262-45AE65C8B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63EEE-D06D-4AF4-86E9-8287101B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33B8-35AB-CA4B-9305-FD342E913E3B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76C86-53CC-4B57-9729-FC03B3B0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E180A-D0E7-493B-9D1C-008FFAD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4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E616-2B06-43AA-9C17-CCCCB2FB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8236B-267E-476E-A93D-DDBA398F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9BF-B36A-FA46-9938-F4F85846A10D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86299-35E7-4AC6-8861-27C056D6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FBDFE-E3BC-4213-AAEB-3B2605B0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AC5C2-F17B-4BFA-B765-8C05AA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0E042-2574-DF43-98B9-3C1EF1BB33BF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E82F-7257-4274-B9F1-99828385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7AE97-C0FA-436F-9983-83637D15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7D83-9EF4-4AF0-9ECF-57C9F4A7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A9BB-2989-40C1-8F05-2A74E276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2350E-8DE7-4C5E-96BF-17DDACA74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6224D-F47E-4D07-8FFF-913FFEDB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9313-9AA3-7B45-BAE3-E286FDE3B377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86DCE-330D-4D82-A45F-028F2494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CA849-6813-4223-86E4-AAC32510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52E7-AEEC-4F81-9373-1E267D28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C8677-A3E9-4693-B38F-7624E7B25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37EAA-D14E-4819-BE9A-59EE9A3B5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D01E3-F0CC-427A-82FD-80AA0CFF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85922-4579-4C49-82F1-2056D709A293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5256C-94CB-4663-A57D-68F1B43E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0A71-A339-49E4-861C-ED1B634F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1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4667E-C9E3-4BBC-97B0-7EF48A06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D84B2-AD12-4A52-A4CE-A7A887EB4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2DF1-6960-4F0C-A447-E5EBA488B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DAF84-7B01-A64C-AA4C-88A3B1202393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B8D46-99F6-435B-A643-72246F831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B755-E170-4DC5-AFA7-66F688809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FA56E-2C2A-4BE4-8A21-F6982FA1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9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8CB72F-FF9B-4DEC-8E2A-4D7317ABCAA5}"/>
              </a:ext>
            </a:extLst>
          </p:cNvPr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14" y="1484555"/>
            <a:ext cx="8617772" cy="1325563"/>
          </a:xfrm>
        </p:spPr>
        <p:txBody>
          <a:bodyPr/>
          <a:lstStyle/>
          <a:p>
            <a:pPr algn="ctr">
              <a:defRPr/>
            </a:pP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CS425 DATABASE ORGANIZATION</a:t>
            </a:r>
            <a:b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5B79B-FB24-504E-97BC-59AA393D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</a:t>
            </a:fld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B39C183-1B54-364D-A154-D8870F81A688}"/>
              </a:ext>
            </a:extLst>
          </p:cNvPr>
          <p:cNvSpPr txBox="1">
            <a:spLocks noChangeArrowheads="1"/>
          </p:cNvSpPr>
          <p:nvPr/>
        </p:nvSpPr>
        <p:spPr>
          <a:xfrm>
            <a:off x="1787114" y="4274428"/>
            <a:ext cx="8617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Shahrukh Sohail</a:t>
            </a:r>
          </a:p>
        </p:txBody>
      </p:sp>
    </p:spTree>
    <p:extLst>
      <p:ext uri="{BB962C8B-B14F-4D97-AF65-F5344CB8AC3E}">
        <p14:creationId xmlns:p14="http://schemas.microsoft.com/office/powerpoint/2010/main" val="401114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43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287DEB-921F-F94F-CFA2-97D02914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7" y="1689738"/>
            <a:ext cx="10316584" cy="39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7841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08342" y="1121020"/>
            <a:ext cx="10515600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Student ID, First Name, Department and Total Credits of Students in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CS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department OR total credits less than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308D524-A620-1F43-0C82-CB3A96BC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2222500"/>
            <a:ext cx="7188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81997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CAA9C6-E801-81DA-9518-8A5129EA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2" y="2524446"/>
            <a:ext cx="11353799" cy="345936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19102" y="1210155"/>
            <a:ext cx="11134613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Student ID, First Name, Department and Total Credits of Students in department in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input1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OR total credits less than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input2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24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5839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Department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669B591-113A-2DBC-0227-557453E65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5" y="1213466"/>
            <a:ext cx="9303708" cy="51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11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Department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09F60B-CB97-7F10-D5CE-FE838EF7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6"/>
          <a:stretch/>
        </p:blipFill>
        <p:spPr>
          <a:xfrm>
            <a:off x="1087866" y="1372797"/>
            <a:ext cx="10016267" cy="44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3439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Department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623495" y="1176618"/>
            <a:ext cx="10515600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Department and Building name of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Engineering 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department OR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Stuart 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building.</a:t>
            </a:r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173916B-0C9F-97B9-79BF-BBA2956F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18" y="2491552"/>
            <a:ext cx="6980162" cy="35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685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Department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163116"/>
            <a:ext cx="10515600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Department and Building name where department is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input1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OR building is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input2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7D09D2-781B-5CEA-A92E-772D966C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608955"/>
            <a:ext cx="11353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8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5839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B5F32-B927-83DB-397C-1F6750A8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4" y="1213466"/>
            <a:ext cx="9303709" cy="51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11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A5E8046-C419-072A-3A63-29B80BAD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9714"/>
            <a:ext cx="10515600" cy="44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685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163116"/>
            <a:ext cx="10515600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Instructors where last name is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input1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OR born before year </a:t>
            </a:r>
            <a:r>
              <a:rPr lang="en-US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input2</a:t>
            </a: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A37552-8B63-50B6-A8CC-B7710E79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52701"/>
            <a:ext cx="10996646" cy="31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8CB72F-FF9B-4DEC-8E2A-4D7317ABCAA5}"/>
              </a:ext>
            </a:extLst>
          </p:cNvPr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UNIVERSITY DB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7FC78-7D6D-4B4E-AD3E-EEB5D087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E09F727-8FDA-EE41-B9F9-295BBD5F9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1225550"/>
            <a:ext cx="6997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406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Complex Queries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22F06CD-2007-F8E2-4A0D-3A431CB9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5" y="1213467"/>
            <a:ext cx="9303708" cy="51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2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132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Complex Queries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FF2596-BCB2-C94D-2F15-76E3F0A4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7" y="1476270"/>
            <a:ext cx="10639313" cy="39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4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81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Complex Queries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19098" y="1047713"/>
            <a:ext cx="10650519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Student ID, First Name, Department and Total Credits of Students with maximum credits in each department.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7D8C65C-805E-9049-224B-8C5F7DDF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83" y="2175733"/>
            <a:ext cx="6534150" cy="41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9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44623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Complex Queries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FB0F75-EC8C-C866-FF21-00DBF2711F39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088951"/>
            <a:ext cx="10747338" cy="11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QUERY:</a:t>
            </a:r>
          </a:p>
          <a:p>
            <a:pPr>
              <a:defRPr/>
            </a:pPr>
            <a:r>
              <a:rPr lang="en-US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Student ID, First Name, Department and Total Credits of Students with maximum credits in each department.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47C996-CE05-A92E-F0D8-B2AEA12F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13143"/>
            <a:ext cx="10951285" cy="36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2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856" y="2619879"/>
            <a:ext cx="6340288" cy="161824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END</a:t>
            </a:r>
            <a:endParaRPr 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PYTHON: WEB APPLICATION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0482"/>
            <a:ext cx="10515600" cy="3026074"/>
          </a:xfrm>
        </p:spPr>
        <p:txBody>
          <a:bodyPr/>
          <a:lstStyle/>
          <a:p>
            <a:r>
              <a:rPr lang="en-US" dirty="0"/>
              <a:t>FLASK				#Python 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Psycopg2				#to connect to PostgreSQL DB</a:t>
            </a:r>
          </a:p>
          <a:p>
            <a:pPr>
              <a:lnSpc>
                <a:spcPct val="150000"/>
              </a:lnSpc>
            </a:pPr>
            <a:r>
              <a:rPr lang="en-US"/>
              <a:t>Html files				#</a:t>
            </a:r>
            <a:r>
              <a:rPr lang="en-US" dirty="0"/>
              <a:t>web-based user interface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0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How to Run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305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Place all files in one folder (</a:t>
            </a:r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&amp; </a:t>
            </a:r>
            <a:r>
              <a:rPr lang="en-US" dirty="0">
                <a:solidFill>
                  <a:srgbClr val="C00000"/>
                </a:solidFill>
              </a:rPr>
              <a:t>templates</a:t>
            </a:r>
            <a:r>
              <a:rPr lang="en-US" dirty="0"/>
              <a:t> folder + </a:t>
            </a:r>
            <a:r>
              <a:rPr lang="en-US" dirty="0">
                <a:solidFill>
                  <a:srgbClr val="C00000"/>
                </a:solidFill>
              </a:rPr>
              <a:t>app.py</a:t>
            </a:r>
            <a:r>
              <a:rPr lang="en-US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Open folder in Visual Studio Code (VS Code)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 app.py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hlinkClick r:id="rId2"/>
              </a:rPr>
              <a:t>http://127.0.0.1:8080/</a:t>
            </a:r>
            <a:r>
              <a:rPr lang="en-US" dirty="0"/>
              <a:t> in a web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 browser settings disable cache (</a:t>
            </a:r>
            <a:r>
              <a:rPr lang="en-US" dirty="0">
                <a:solidFill>
                  <a:srgbClr val="C00000"/>
                </a:solidFill>
              </a:rPr>
              <a:t>Recommended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Connect to PostgreSQL DB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872"/>
            <a:ext cx="10515600" cy="3445623"/>
          </a:xfrm>
        </p:spPr>
        <p:txBody>
          <a:bodyPr>
            <a:normAutofit/>
          </a:bodyPr>
          <a:lstStyle/>
          <a:p>
            <a:pPr indent="-502920">
              <a:lnSpc>
                <a:spcPct val="150000"/>
              </a:lnSpc>
            </a:pPr>
            <a:r>
              <a:rPr lang="en-US" dirty="0"/>
              <a:t>Psycopg2 is used to connect to PostgreSQL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74F44C3-86BE-74AE-F6C6-39E9DFAA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3128954"/>
            <a:ext cx="8470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 data in Database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3657"/>
            <a:ext cx="10515600" cy="3434865"/>
          </a:xfrm>
        </p:spPr>
        <p:txBody>
          <a:bodyPr>
            <a:normAutofit/>
          </a:bodyPr>
          <a:lstStyle/>
          <a:p>
            <a:pPr indent="-502920">
              <a:lnSpc>
                <a:spcPct val="150000"/>
              </a:lnSpc>
            </a:pPr>
            <a:r>
              <a:rPr lang="en-US" dirty="0"/>
              <a:t>Psycopg2 is used to Query results from PostgreSQL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87670EF-EF27-F19C-89BF-68162524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00" y="3301309"/>
            <a:ext cx="7835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 data in Database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993E-214D-40D7-ED00-808DB22F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759" y="2245172"/>
            <a:ext cx="10672482" cy="343486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 app.py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hlinkClick r:id="rId2"/>
              </a:rPr>
              <a:t>http://127.0.0.1:8080/</a:t>
            </a:r>
            <a:r>
              <a:rPr lang="en-US" dirty="0"/>
              <a:t> in a web browser.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options and filters to navigate through the Web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853179"/>
          </a:xfrm>
        </p:spPr>
        <p:txBody>
          <a:bodyPr/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mountain, snow, nature&#10;&#10;Description automatically generated">
            <a:extLst>
              <a:ext uri="{FF2B5EF4-FFF2-40B4-BE49-F238E27FC236}">
                <a16:creationId xmlns:a16="http://schemas.microsoft.com/office/drawing/2014/main" id="{5D49CF21-1AB4-ECE6-BB34-8B88BA18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5" y="1213467"/>
            <a:ext cx="9303707" cy="51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2B11-A73A-2CB5-47A2-41C6DE29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97"/>
            <a:ext cx="10515600" cy="853179"/>
          </a:xfrm>
        </p:spPr>
        <p:txBody>
          <a:bodyPr>
            <a:normAutofit/>
          </a:bodyPr>
          <a:lstStyle/>
          <a:p>
            <a:pPr algn="ctr"/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PYTHON FLASK: WEB APPLICATION</a:t>
            </a:r>
            <a:b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Student Table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A53D-54BB-1EFA-84CC-5505B01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A56E-2C2A-4BE4-8A21-F6982FA1F1F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A90614-A9C1-C8DF-6D73-11D1F51F2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6" y="1213467"/>
            <a:ext cx="9303708" cy="51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0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470</Words>
  <Application>Microsoft Macintosh PowerPoint</Application>
  <PresentationFormat>Widescreen</PresentationFormat>
  <Paragraphs>79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Times New Roman</vt:lpstr>
      <vt:lpstr>Office Theme</vt:lpstr>
      <vt:lpstr>CS425 DATABASE ORGANIZATION PROJECT</vt:lpstr>
      <vt:lpstr>UNIVERSITY DB DESIGN</vt:lpstr>
      <vt:lpstr>PYTHON: WEB APPLICATION</vt:lpstr>
      <vt:lpstr>PYTHON FLASK: WEB APPLICATION How to Run </vt:lpstr>
      <vt:lpstr>PYTHON FLASK: WEB APPLICATION Connect to PostgreSQL DB</vt:lpstr>
      <vt:lpstr>PYTHON FLASK: WEB APPLICATION Search data in Database</vt:lpstr>
      <vt:lpstr>PYTHON FLASK: WEB APPLICATION Search data in Database</vt:lpstr>
      <vt:lpstr>PYTHON FLASK: WEB APPLICATION</vt:lpstr>
      <vt:lpstr>PYTHON FLASK: WEB APPLICATION Student Table</vt:lpstr>
      <vt:lpstr>PYTHON FLASK: WEB APPLICATION Student Table</vt:lpstr>
      <vt:lpstr>PYTHON FLASK: WEB APPLICATION Student Table</vt:lpstr>
      <vt:lpstr>PYTHON FLASK: WEB APPLICATION Student Table</vt:lpstr>
      <vt:lpstr>PYTHON FLASK: WEB APPLICATION Department Table</vt:lpstr>
      <vt:lpstr>PYTHON FLASK: WEB APPLICATION Department Table</vt:lpstr>
      <vt:lpstr>PYTHON FLASK: WEB APPLICATION Department Table</vt:lpstr>
      <vt:lpstr>PYTHON FLASK: WEB APPLICATION Department Table</vt:lpstr>
      <vt:lpstr>PYTHON FLASK: WEB APPLICATION Instructor Table</vt:lpstr>
      <vt:lpstr>PYTHON FLASK: WEB APPLICATION Instructor Table</vt:lpstr>
      <vt:lpstr>PYTHON FLASK: WEB APPLICATION Instructor Table</vt:lpstr>
      <vt:lpstr>PYTHON FLASK: WEB APPLICATION Complex Queries</vt:lpstr>
      <vt:lpstr>PYTHON FLASK: WEB APPLICATION Complex Queries</vt:lpstr>
      <vt:lpstr>PYTHON FLASK: WEB APPLICATION Complex Queries</vt:lpstr>
      <vt:lpstr>PYTHON FLASK: WEB APPLICATION Complex Queries</vt:lpstr>
      <vt:lpstr>PYTHON FLASK: WEB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Yonshik Choi</dc:creator>
  <cp:lastModifiedBy>Shahrukh Sohail</cp:lastModifiedBy>
  <cp:revision>62</cp:revision>
  <dcterms:created xsi:type="dcterms:W3CDTF">2021-03-19T04:57:17Z</dcterms:created>
  <dcterms:modified xsi:type="dcterms:W3CDTF">2022-04-26T16:39:51Z</dcterms:modified>
</cp:coreProperties>
</file>